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3"/>
    <p:sldId id="262" r:id="rId4"/>
    <p:sldId id="265" r:id="rId5"/>
    <p:sldId id="267" r:id="rId6"/>
    <p:sldId id="280" r:id="rId7"/>
    <p:sldId id="282" r:id="rId8"/>
    <p:sldId id="285" r:id="rId9"/>
    <p:sldId id="287" r:id="rId10"/>
    <p:sldId id="289" r:id="rId11"/>
    <p:sldId id="291" r:id="rId12"/>
  </p:sldIdLst>
  <p:sldSz cx="14630400" cy="82296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2022-09-06T15:36:58Z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E048FAEEB39D4A8AA7B23189B787507D</vt:lpwstr>
  </property>
  <property fmtid="{D5CDD505-2E9C-101B-9397-08002B2CF9AE}" pid="3" name="KSOProductBuildVer">
    <vt:lpwstr>2052-11.1.0.12313</vt:lpwstr>
  </property>
</Properties>
</file>